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076137304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CE0F5-9D27-43CA-8A98-6CEADA886E4D}" v="219" dt="2022-03-08T14:01:42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005" autoAdjust="0"/>
  </p:normalViewPr>
  <p:slideViewPr>
    <p:cSldViewPr snapToGrid="0">
      <p:cViewPr varScale="1">
        <p:scale>
          <a:sx n="102" d="100"/>
          <a:sy n="102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EC47B-71BC-431A-87C8-5FF6E7653D9E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34454-4BC5-4E0C-B89F-4658522CF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Welcome to Module 8 : Power Apps - Working with data </a:t>
            </a:r>
          </a:p>
          <a:p>
            <a:endParaRPr lang="en-US" sz="1200" dirty="0"/>
          </a:p>
          <a:p>
            <a:r>
              <a:rPr lang="en-US" sz="1200" dirty="0"/>
              <a:t>My name is Inayeth Govender, I am  Data SC and Software developer ,my experience runs through  data , AI , ML app Development. </a:t>
            </a:r>
          </a:p>
          <a:p>
            <a:r>
              <a:rPr lang="en-US" sz="1200" dirty="0"/>
              <a:t>, and I will be your instructor for this module. In this module we will cover working with Data within the power apps builder , how json is written with a live demo at the end , so grab a cup of coffee and join 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34454-4BC5-4E0C-B89F-4658522CF9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1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34454-4BC5-4E0C-B89F-4658522CF9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4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3/8/2022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4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3122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6" name="Rectangle 85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466067-717C-4493-B42D-417C333D6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75668"/>
            <a:ext cx="8830733" cy="936096"/>
          </a:xfrm>
        </p:spPr>
        <p:txBody>
          <a:bodyPr>
            <a:normAutofit/>
          </a:bodyPr>
          <a:lstStyle/>
          <a:p>
            <a:r>
              <a:rPr lang="en-US" sz="3100" dirty="0"/>
              <a:t>Module 11 : Power Apps - Contact Book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0AFE7-4DAA-487E-9408-A301A83B5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244572"/>
            <a:ext cx="8830732" cy="690562"/>
          </a:xfrm>
        </p:spPr>
        <p:txBody>
          <a:bodyPr anchor="t">
            <a:normAutofit/>
          </a:bodyPr>
          <a:lstStyle/>
          <a:p>
            <a:r>
              <a:rPr lang="en-US" dirty="0"/>
              <a:t>Instructor :  Inayeth Govender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0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sky, light, traffic&#10;&#10;Description automatically generated">
            <a:extLst>
              <a:ext uri="{FF2B5EF4-FFF2-40B4-BE49-F238E27FC236}">
                <a16:creationId xmlns:a16="http://schemas.microsoft.com/office/drawing/2014/main" id="{7C0919B3-965A-4315-8447-882C900803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24" b="27194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96528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D401-01D7-4BAB-AF99-FD8D7235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Module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D96C-3BBE-43F8-91B9-CD9F966AE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403835"/>
            <a:ext cx="4844521" cy="5206739"/>
          </a:xfrm>
        </p:spPr>
        <p:txBody>
          <a:bodyPr anchor="ctr">
            <a:normAutofit/>
          </a:bodyPr>
          <a:lstStyle/>
          <a:p>
            <a:r>
              <a:rPr lang="en-US" dirty="0"/>
              <a:t>Connectors</a:t>
            </a:r>
          </a:p>
          <a:p>
            <a:r>
              <a:rPr lang="en-US" dirty="0"/>
              <a:t>External data </a:t>
            </a:r>
          </a:p>
          <a:p>
            <a:r>
              <a:rPr lang="en-US" dirty="0"/>
              <a:t>Connecting to Excel and data retrieval.</a:t>
            </a:r>
          </a:p>
          <a:p>
            <a:r>
              <a:rPr lang="en-US" dirty="0"/>
              <a:t>Display data in a table format. </a:t>
            </a:r>
          </a:p>
          <a:p>
            <a:r>
              <a:rPr lang="en-US" dirty="0"/>
              <a:t>Adding new data onto the spreadsheet.</a:t>
            </a:r>
          </a:p>
          <a:p>
            <a:r>
              <a:rPr lang="en-US" dirty="0"/>
              <a:t>Adding and Deleting of records.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81165DF-A765-4C32-ADA4-1E87AA0C0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1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22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325EAC-7433-4CBB-8B9A-646958E9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spc="-50" dirty="0"/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8503E-79B0-4E19-AB98-3BA028A3C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 cap="all" spc="200" dirty="0">
                <a:solidFill>
                  <a:schemeClr val="tx2"/>
                </a:solidFill>
                <a:latin typeface="+mn-lt"/>
              </a:rPr>
              <a:t>Contact Book App</a:t>
            </a:r>
          </a:p>
        </p:txBody>
      </p:sp>
      <p:pic>
        <p:nvPicPr>
          <p:cNvPr id="29" name="Graphic 6" descr="Home Group">
            <a:extLst>
              <a:ext uri="{FF2B5EF4-FFF2-40B4-BE49-F238E27FC236}">
                <a16:creationId xmlns:a16="http://schemas.microsoft.com/office/drawing/2014/main" id="{B814CD8D-FBC9-40F3-B15D-850024323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6483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0B228BF-642C-4300-9F65-E46C834B8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075" y="1330875"/>
            <a:ext cx="4313924" cy="24373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8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1913</TotalTime>
  <Words>167</Words>
  <Application>Microsoft Office PowerPoint</Application>
  <PresentationFormat>Widescreen</PresentationFormat>
  <Paragraphs>22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Segoe UI</vt:lpstr>
      <vt:lpstr>Tw Cen MT</vt:lpstr>
      <vt:lpstr>Circuit</vt:lpstr>
      <vt:lpstr>Module 11 : Power Apps - Contact Book App</vt:lpstr>
      <vt:lpstr>Module Outline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8 : Power Apps - Working with data</dc:title>
  <dc:creator>Inayeth Govender</dc:creator>
  <cp:lastModifiedBy>Inayeth Govender</cp:lastModifiedBy>
  <cp:revision>4</cp:revision>
  <dcterms:created xsi:type="dcterms:W3CDTF">2022-02-10T11:13:19Z</dcterms:created>
  <dcterms:modified xsi:type="dcterms:W3CDTF">2022-03-08T14:03:42Z</dcterms:modified>
</cp:coreProperties>
</file>